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7" r:id="rId3"/>
    <p:sldId id="258" r:id="rId4"/>
    <p:sldId id="260" r:id="rId5"/>
    <p:sldId id="261" r:id="rId6"/>
    <p:sldId id="259" r:id="rId7"/>
    <p:sldId id="271" r:id="rId8"/>
    <p:sldId id="262" r:id="rId9"/>
    <p:sldId id="263" r:id="rId10"/>
    <p:sldId id="265" r:id="rId11"/>
    <p:sldId id="266" r:id="rId12"/>
    <p:sldId id="267" r:id="rId13"/>
    <p:sldId id="264" r:id="rId14"/>
    <p:sldId id="268" r:id="rId15"/>
    <p:sldId id="269" r:id="rId16"/>
    <p:sldId id="270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6A490-1DED-4BCE-9A3F-3C9040E0DAB2}" type="datetimeFigureOut">
              <a:rPr lang="en-US" smtClean="0"/>
              <a:pPr/>
              <a:t>8/9/2022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4107B7-54B4-4100-B8C4-EBDA51C6F96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6A490-1DED-4BCE-9A3F-3C9040E0DAB2}" type="datetimeFigureOut">
              <a:rPr lang="en-US" smtClean="0"/>
              <a:pPr/>
              <a:t>8/9/2022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4107B7-54B4-4100-B8C4-EBDA51C6F96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6A490-1DED-4BCE-9A3F-3C9040E0DAB2}" type="datetimeFigureOut">
              <a:rPr lang="en-US" smtClean="0"/>
              <a:pPr/>
              <a:t>8/9/2022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4107B7-54B4-4100-B8C4-EBDA51C6F96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6A490-1DED-4BCE-9A3F-3C9040E0DAB2}" type="datetimeFigureOut">
              <a:rPr lang="en-US" smtClean="0"/>
              <a:pPr/>
              <a:t>8/9/2022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4107B7-54B4-4100-B8C4-EBDA51C6F96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6A490-1DED-4BCE-9A3F-3C9040E0DAB2}" type="datetimeFigureOut">
              <a:rPr lang="en-US" smtClean="0"/>
              <a:pPr/>
              <a:t>8/9/2022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4107B7-54B4-4100-B8C4-EBDA51C6F96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6A490-1DED-4BCE-9A3F-3C9040E0DAB2}" type="datetimeFigureOut">
              <a:rPr lang="en-US" smtClean="0"/>
              <a:pPr/>
              <a:t>8/9/2022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4107B7-54B4-4100-B8C4-EBDA51C6F96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6A490-1DED-4BCE-9A3F-3C9040E0DAB2}" type="datetimeFigureOut">
              <a:rPr lang="en-US" smtClean="0"/>
              <a:pPr/>
              <a:t>8/9/2022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4107B7-54B4-4100-B8C4-EBDA51C6F96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6A490-1DED-4BCE-9A3F-3C9040E0DAB2}" type="datetimeFigureOut">
              <a:rPr lang="en-US" smtClean="0"/>
              <a:pPr/>
              <a:t>8/9/2022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4107B7-54B4-4100-B8C4-EBDA51C6F96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6A490-1DED-4BCE-9A3F-3C9040E0DAB2}" type="datetimeFigureOut">
              <a:rPr lang="en-US" smtClean="0"/>
              <a:pPr/>
              <a:t>8/9/2022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4107B7-54B4-4100-B8C4-EBDA51C6F96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6A490-1DED-4BCE-9A3F-3C9040E0DAB2}" type="datetimeFigureOut">
              <a:rPr lang="en-US" smtClean="0"/>
              <a:pPr/>
              <a:t>8/9/2022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4107B7-54B4-4100-B8C4-EBDA51C6F96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6A490-1DED-4BCE-9A3F-3C9040E0DAB2}" type="datetimeFigureOut">
              <a:rPr lang="en-US" smtClean="0"/>
              <a:pPr/>
              <a:t>8/9/2022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6A4107B7-54B4-4100-B8C4-EBDA51C6F96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596A490-1DED-4BCE-9A3F-3C9040E0DAB2}" type="datetimeFigureOut">
              <a:rPr lang="en-US" smtClean="0"/>
              <a:pPr/>
              <a:t>8/9/2022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A4107B7-54B4-4100-B8C4-EBDA51C6F963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KK AUTOINDUSTRIES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3200400"/>
            <a:ext cx="7854696" cy="990600"/>
          </a:xfrm>
        </p:spPr>
        <p:txBody>
          <a:bodyPr>
            <a:normAutofit/>
          </a:bodyPr>
          <a:lstStyle/>
          <a:p>
            <a:r>
              <a:rPr lang="en-US" sz="1200" dirty="0" smtClean="0">
                <a:solidFill>
                  <a:schemeClr val="accent4"/>
                </a:solidFill>
              </a:rPr>
              <a:t>Manufacturer  of  Sheet metal , Forging, Turning Components and Tool kit bag for Automobile</a:t>
            </a:r>
            <a:endParaRPr lang="en-US" sz="1200" dirty="0">
              <a:solidFill>
                <a:schemeClr val="accent4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Forging Components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Wheel Wrench </a:t>
            </a:r>
          </a:p>
          <a:p>
            <a:pPr>
              <a:buNone/>
            </a:pPr>
            <a:r>
              <a:rPr lang="en-US" dirty="0" smtClean="0"/>
              <a:t> Bar jack Handle</a:t>
            </a:r>
          </a:p>
          <a:p>
            <a:pPr>
              <a:buNone/>
            </a:pPr>
            <a:r>
              <a:rPr lang="en-US" dirty="0" smtClean="0"/>
              <a:t>Extension jack handle 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Wheel Wrenches</a:t>
            </a:r>
            <a:endParaRPr lang="en-US" dirty="0"/>
          </a:p>
        </p:txBody>
      </p:sp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272000" y="3120357"/>
            <a:ext cx="6600000" cy="2019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Wheel Wrenches</a:t>
            </a:r>
            <a:endParaRPr lang="en-US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28600" y="2286000"/>
            <a:ext cx="3228572" cy="31238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429000" y="2590800"/>
            <a:ext cx="3362325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     </a:t>
            </a:r>
            <a:r>
              <a:rPr lang="en-US" sz="2200" dirty="0" smtClean="0"/>
              <a:t>( Wheel Wrench 19)    </a:t>
            </a:r>
            <a:endParaRPr lang="en-US" sz="2200" dirty="0"/>
          </a:p>
        </p:txBody>
      </p:sp>
      <p:pic>
        <p:nvPicPr>
          <p:cNvPr id="1027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438400" y="3363215"/>
            <a:ext cx="3581400" cy="18183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Handle                    Extension jack Handle</a:t>
            </a:r>
            <a:endParaRPr lang="en-US" sz="2400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143428" y="3353691"/>
            <a:ext cx="2857143" cy="15523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Z bending Handle   </a:t>
            </a:r>
            <a:r>
              <a:rPr lang="en-US" dirty="0" err="1" smtClean="0"/>
              <a:t>Maruti</a:t>
            </a:r>
            <a:endParaRPr lang="en-US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957714" y="3420357"/>
            <a:ext cx="3228572" cy="1419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Handle  for </a:t>
            </a:r>
            <a:r>
              <a:rPr lang="en-US" dirty="0" err="1" smtClean="0"/>
              <a:t>kia</a:t>
            </a:r>
            <a:r>
              <a:rPr lang="en-US" dirty="0" smtClean="0"/>
              <a:t> motors</a:t>
            </a:r>
            <a:endParaRPr lang="en-US" dirty="0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338666" y="3215595"/>
            <a:ext cx="2466667" cy="18285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Location/ Address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PLOT NO.  </a:t>
            </a:r>
            <a:r>
              <a:rPr lang="en-US" sz="2400" dirty="0" smtClean="0"/>
              <a:t>14 , 	K.S. COMPLEX</a:t>
            </a:r>
          </a:p>
          <a:p>
            <a:r>
              <a:rPr lang="en-US" sz="2400" dirty="0" smtClean="0"/>
              <a:t>NEAR CHD. ROAD</a:t>
            </a:r>
          </a:p>
          <a:p>
            <a:r>
              <a:rPr lang="en-US" sz="2400" dirty="0" smtClean="0"/>
              <a:t>NICHI MANGLI , LUDHIANA  </a:t>
            </a:r>
          </a:p>
          <a:p>
            <a:r>
              <a:rPr lang="en-US" sz="2400" dirty="0" smtClean="0"/>
              <a:t>MOBILE  9872412399</a:t>
            </a:r>
          </a:p>
          <a:p>
            <a:endParaRPr lang="en-US" sz="28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COMPANY PROFILE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1800" dirty="0" smtClean="0"/>
              <a:t>The </a:t>
            </a:r>
            <a:r>
              <a:rPr lang="en-US" sz="1800" dirty="0" err="1" smtClean="0"/>
              <a:t>kk</a:t>
            </a:r>
            <a:r>
              <a:rPr lang="en-US" sz="1800" dirty="0" smtClean="0"/>
              <a:t> auto industries was  established in the year 2012 .Since, then company has grown steadily in size and capability.</a:t>
            </a:r>
          </a:p>
          <a:p>
            <a:r>
              <a:rPr lang="en-US" sz="1800" dirty="0" smtClean="0"/>
              <a:t> The business area involved manufacturing  of sheet metal pressing, turning , forging components  and tool kit bag  for wide spectrum of industry  including Automobile( 2 –Wheeler, Passengers Cars, </a:t>
            </a:r>
            <a:r>
              <a:rPr lang="en-US" sz="1800" dirty="0" err="1" smtClean="0"/>
              <a:t>Lcv</a:t>
            </a:r>
            <a:r>
              <a:rPr lang="en-US" sz="1800" dirty="0" smtClean="0"/>
              <a:t> &amp;  Trucks ) </a:t>
            </a:r>
          </a:p>
          <a:p>
            <a:pPr>
              <a:buNone/>
            </a:pPr>
            <a:endParaRPr lang="en-US" sz="18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OUR BELIEF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the present time of uncertainty and instability the speed and agility with which a co- operation responds to change is an important factor in determining its ability to succeed.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POLICY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  satisfy customer by providing good quality products first time and every time by continuous improvement  in quality.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Our Products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KK auto industries has the capability to supply sheet metal, forging components and Tool kit bag.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TOOL KIT BAGS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TOOL KIT BAG FOR MARUTI</a:t>
            </a:r>
          </a:p>
          <a:p>
            <a:r>
              <a:rPr lang="en-US" dirty="0" smtClean="0"/>
              <a:t>TOOL KIT BAG FOR HONDA</a:t>
            </a:r>
          </a:p>
          <a:p>
            <a:r>
              <a:rPr lang="en-US" dirty="0" smtClean="0"/>
              <a:t>TOOL KIT BAG FOR KIA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       TOOL KIT BAG            HONDA</a:t>
            </a:r>
            <a:endParaRPr lang="en-US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200400" y="3429000"/>
            <a:ext cx="2885714" cy="15238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TOOL KIT BAG                       HONDA</a:t>
            </a:r>
            <a:endParaRPr lang="en-US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376762" y="3110834"/>
            <a:ext cx="2390476" cy="20380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82</TotalTime>
  <Words>221</Words>
  <Application>Microsoft Office PowerPoint</Application>
  <PresentationFormat>On-screen Show (4:3)</PresentationFormat>
  <Paragraphs>32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Flow</vt:lpstr>
      <vt:lpstr>KK AUTOINDUSTRIES</vt:lpstr>
      <vt:lpstr>Location/ Address</vt:lpstr>
      <vt:lpstr>COMPANY PROFILE</vt:lpstr>
      <vt:lpstr>OUR BELIEF</vt:lpstr>
      <vt:lpstr>POLICY</vt:lpstr>
      <vt:lpstr>Our Products</vt:lpstr>
      <vt:lpstr>TOOL KIT BAGS</vt:lpstr>
      <vt:lpstr>       TOOL KIT BAG            HONDA</vt:lpstr>
      <vt:lpstr>TOOL KIT BAG                       HONDA</vt:lpstr>
      <vt:lpstr>Forging Components</vt:lpstr>
      <vt:lpstr>Wheel Wrenches</vt:lpstr>
      <vt:lpstr>Wheel Wrenches</vt:lpstr>
      <vt:lpstr>     ( Wheel Wrench 19)    </vt:lpstr>
      <vt:lpstr>Handle                    Extension jack Handle</vt:lpstr>
      <vt:lpstr>Z bending Handle   Maruti</vt:lpstr>
      <vt:lpstr>Handle  for kia motors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KK AUTOINDUSTRIES</dc:title>
  <dc:creator>K.K AUTO</dc:creator>
  <cp:lastModifiedBy>K.K AUTO</cp:lastModifiedBy>
  <cp:revision>12</cp:revision>
  <dcterms:created xsi:type="dcterms:W3CDTF">2022-09-07T08:26:47Z</dcterms:created>
  <dcterms:modified xsi:type="dcterms:W3CDTF">2022-09-08T05:17:59Z</dcterms:modified>
</cp:coreProperties>
</file>